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64" r:id="rId24"/>
    <p:sldId id="365" r:id="rId25"/>
    <p:sldId id="366" r:id="rId26"/>
    <p:sldId id="341" r:id="rId27"/>
    <p:sldId id="389" r:id="rId28"/>
    <p:sldId id="307" r:id="rId29"/>
    <p:sldId id="308" r:id="rId30"/>
    <p:sldId id="309" r:id="rId31"/>
    <p:sldId id="310" r:id="rId32"/>
    <p:sldId id="311" r:id="rId33"/>
    <p:sldId id="312" r:id="rId34"/>
    <p:sldId id="329" r:id="rId35"/>
    <p:sldId id="313" r:id="rId36"/>
    <p:sldId id="314" r:id="rId37"/>
    <p:sldId id="315" r:id="rId38"/>
    <p:sldId id="360" r:id="rId39"/>
    <p:sldId id="323" r:id="rId40"/>
    <p:sldId id="316" r:id="rId41"/>
    <p:sldId id="339" r:id="rId42"/>
    <p:sldId id="317" r:id="rId43"/>
    <p:sldId id="320" r:id="rId44"/>
    <p:sldId id="388" r:id="rId45"/>
    <p:sldId id="318" r:id="rId46"/>
    <p:sldId id="319" r:id="rId47"/>
    <p:sldId id="340" r:id="rId48"/>
    <p:sldId id="361" r:id="rId49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988"/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gs" Target="tags/tag15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8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1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1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1" Type="http://schemas.openxmlformats.org/officeDocument/2006/relationships/oleObject" Target="../embeddings/oleObject1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4.bin"/><Relationship Id="rId7" Type="http://schemas.openxmlformats.org/officeDocument/2006/relationships/image" Target="../media/image68.emf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7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66.e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20.bin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68.emf"/><Relationship Id="rId2" Type="http://schemas.openxmlformats.org/officeDocument/2006/relationships/oleObject" Target="../embeddings/oleObject25.bin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75" grpId="1" animBg="1"/>
      <p:bldP spid="75" grpId="2" bldLvl="0" animBg="1"/>
      <p:bldP spid="76" grpId="1"/>
      <p:bldP spid="76" grpId="2"/>
      <p:bldP spid="80" grpId="1" animBg="1"/>
      <p:bldP spid="80" grpId="2" bldLvl="0" animBg="1"/>
      <p:bldP spid="81" grpId="1"/>
      <p:bldP spid="81" grpId="2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106" grpId="0"/>
      <p:bldP spid="1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6" grpId="0"/>
      <p:bldP spid="45" grpId="0"/>
      <p:bldP spid="106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6134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6" grpId="0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  <p:bldP spid="106" grpId="0"/>
      <p:bldP spid="1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6134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  <p:bldP spid="106" grpId="0"/>
      <p:bldP spid="10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606756" y="187792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48574" y="271845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17082" y="241602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817081" y="323192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06507" y="431424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580564" y="431424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55914" y="436483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4" idx="2"/>
            <a:endCxn id="6" idx="0"/>
          </p:cNvCxnSpPr>
          <p:nvPr/>
        </p:nvCxnSpPr>
        <p:spPr>
          <a:xfrm flipH="1">
            <a:off x="8482907" y="292204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472333" y="373795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482907" y="373795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458360" y="2718451"/>
            <a:ext cx="1065320" cy="10257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62435" y="4243467"/>
            <a:ext cx="1822884" cy="6996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865336" y="360180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63118" y="429648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869692" y="3848767"/>
            <a:ext cx="248575" cy="29457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088896" y="4475985"/>
            <a:ext cx="372862" cy="23465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03762" y="4497580"/>
            <a:ext cx="372862" cy="23465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45733" y="1640523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8525" y="157162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582420" y="2017395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4474845" y="1676083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31908" y="1542733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8863648" y="167925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7589520" y="146780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-1754505" y="153733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17085" y="3754755"/>
            <a:ext cx="4761230" cy="2593975"/>
            <a:chOff x="11558" y="3468"/>
            <a:chExt cx="7498" cy="4085"/>
          </a:xfrm>
        </p:grpSpPr>
        <p:sp>
          <p:nvSpPr>
            <p:cNvPr id="4" name="矩形 3"/>
            <p:cNvSpPr/>
            <p:nvPr/>
          </p:nvSpPr>
          <p:spPr bwMode="auto">
            <a:xfrm>
              <a:off x="11821" y="4282"/>
              <a:ext cx="2051" cy="60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2874" y="3468"/>
              <a:ext cx="3922" cy="5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653" cy="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6947" y="4594"/>
                  <a:ext cx="2109" cy="220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20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47" y="4594"/>
                  <a:ext cx="2109" cy="220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9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>
              <a:off x="15922" y="5698"/>
              <a:ext cx="1025" cy="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341122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48325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893060" y="57340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279" t="-882" r="-237" b="-781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9335135" y="3320415"/>
            <a:ext cx="1514475" cy="405765"/>
          </a:xfrm>
          <a:prstGeom prst="wedgeRoundRectCallout">
            <a:avLst>
              <a:gd name="adj1" fmla="val 2578"/>
              <a:gd name="adj2" fmla="val 884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吸取𝝁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公式</a:t>
            </a:r>
            <a:endPara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924" r="-352" b="-92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 2020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AMAI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在审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7310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𝑀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⊨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?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𝜓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′</m:t>
                      </m:r>
                    </m:oMath>
                  </m:oMathPara>
                </a14:m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73101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617980"/>
          <a:ext cx="11535410" cy="423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2344400" imgH="4527550" progId="Visio.Drawing.15">
                  <p:embed/>
                </p:oleObj>
              </mc:Choice>
              <mc:Fallback>
                <p:oleObj name="" r:id="rId1" imgW="12344400" imgH="4527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17980"/>
                        <a:ext cx="11535410" cy="423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2637790" y="1289685"/>
          <a:ext cx="692023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46900" imgH="4906645" progId="Visio.Drawing.15">
                  <p:embed/>
                </p:oleObj>
              </mc:Choice>
              <mc:Fallback>
                <p:oleObj name="" r:id="rId1" imgW="6946900" imgH="490664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1289685"/>
                        <a:ext cx="692023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637790" y="1289685"/>
          <a:ext cx="692023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46900" imgH="4906645" progId="Visio.Drawing.15">
                  <p:embed/>
                </p:oleObj>
              </mc:Choice>
              <mc:Fallback>
                <p:oleObj name="" r:id="rId1" imgW="6946900" imgH="49066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1289685"/>
                        <a:ext cx="692023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图片 3" descr="CTL-forge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583690"/>
            <a:ext cx="11515725" cy="45910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88975" y="2852420"/>
            <a:ext cx="1144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七边形 6"/>
          <p:cNvSpPr/>
          <p:nvPr/>
        </p:nvSpPr>
        <p:spPr>
          <a:xfrm>
            <a:off x="203200" y="285242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七边形 7"/>
          <p:cNvSpPr/>
          <p:nvPr/>
        </p:nvSpPr>
        <p:spPr>
          <a:xfrm>
            <a:off x="203200" y="32010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七边形 8"/>
          <p:cNvSpPr/>
          <p:nvPr/>
        </p:nvSpPr>
        <p:spPr>
          <a:xfrm>
            <a:off x="203200" y="356870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七边形 9"/>
          <p:cNvSpPr/>
          <p:nvPr/>
        </p:nvSpPr>
        <p:spPr>
          <a:xfrm>
            <a:off x="203200" y="394589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七边形 10"/>
          <p:cNvSpPr/>
          <p:nvPr/>
        </p:nvSpPr>
        <p:spPr>
          <a:xfrm>
            <a:off x="203200" y="432308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2" name="七边形 11"/>
          <p:cNvSpPr/>
          <p:nvPr/>
        </p:nvSpPr>
        <p:spPr>
          <a:xfrm>
            <a:off x="203200" y="470027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3" name="七边形 12"/>
          <p:cNvSpPr/>
          <p:nvPr/>
        </p:nvSpPr>
        <p:spPr>
          <a:xfrm>
            <a:off x="203200" y="50679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4" name="七边形 13"/>
          <p:cNvSpPr/>
          <p:nvPr/>
        </p:nvSpPr>
        <p:spPr>
          <a:xfrm>
            <a:off x="203200" y="542607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673735" y="4673600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3098800" y="4337685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/>
          <p:cNvGraphicFramePr/>
          <p:nvPr/>
        </p:nvGraphicFramePr>
        <p:xfrm>
          <a:off x="3916680" y="2978785"/>
          <a:ext cx="7433310" cy="186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2" imgW="8653145" imgH="2163445" progId="Visio.Drawing.15">
                  <p:embed/>
                </p:oleObj>
              </mc:Choice>
              <mc:Fallback>
                <p:oleObj name="" r:id="rId2" imgW="8653145" imgH="2163445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6680" y="2978785"/>
                        <a:ext cx="7433310" cy="186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4005580" y="303847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4" imgW="8530590" imgH="2029460" progId="Visio.Drawing.15">
                  <p:embed/>
                </p:oleObj>
              </mc:Choice>
              <mc:Fallback>
                <p:oleObj name="" r:id="rId4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5580" y="303847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745" y="1295400"/>
            <a:ext cx="7381875" cy="426720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285" y="4629785"/>
            <a:ext cx="3648075" cy="47625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1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2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3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4.xml><?xml version="1.0" encoding="utf-8"?>
<p:tagLst xmlns:p="http://schemas.openxmlformats.org/presentationml/2006/main">
  <p:tag name="TIMING" val="|3.2|0.7"/>
</p:tagLst>
</file>

<file path=ppt/tags/tag15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10156</Words>
  <Application>WPS 演示</Application>
  <PresentationFormat>宽屏</PresentationFormat>
  <Paragraphs>1415</Paragraphs>
  <Slides>46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46</vt:i4>
      </vt:variant>
    </vt:vector>
  </HeadingPairs>
  <TitlesOfParts>
    <vt:vector size="89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487</cp:revision>
  <dcterms:created xsi:type="dcterms:W3CDTF">2020-09-25T03:58:00Z</dcterms:created>
  <dcterms:modified xsi:type="dcterms:W3CDTF">2022-06-02T03:55:26Z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8C2CE14E67594C2AB32968F433FC31CE</vt:lpwstr>
  </property>
</Properties>
</file>